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149576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№13</a:t>
                      </a:r>
                      <a:r>
                        <a:rPr kumimoji="0" lang="kk-KZ" altLang="x-none" sz="1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36195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491513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8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17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мая</a:t>
            </a:r>
          </a:p>
          <a:p>
            <a:pPr lvl="0" algn="ctr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36195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восточный 9-14, днем порывы 15-20 м/с. Температура воздуха ночью 15-17, днем 30-32 тепла.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19 м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мая по 08 ч. 19 мая</a:t>
            </a:r>
          </a:p>
          <a:p>
            <a:pPr indent="36195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юго-восточный 7-12 м/с. Температура воздуха 17-19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Хисуков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40621</TotalTime>
  <Words>634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6950</cp:revision>
  <cp:lastPrinted>2021-07-01T03:56:27Z</cp:lastPrinted>
  <dcterms:created xsi:type="dcterms:W3CDTF">2018-03-27T06:03:00Z</dcterms:created>
  <dcterms:modified xsi:type="dcterms:W3CDTF">2026-05-17T06:34:42Z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